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9" r:id="rId3"/>
    <p:sldId id="258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my Nestingen" userId="5116b2c3456afc0b" providerId="LiveId" clId="{6BA7FA75-2AC3-4C3D-AEA5-ABDDB5D3A54C}"/>
    <pc:docChg chg="undo custSel mod addSld delSld modSld sldOrd">
      <pc:chgData name="Amy Nestingen" userId="5116b2c3456afc0b" providerId="LiveId" clId="{6BA7FA75-2AC3-4C3D-AEA5-ABDDB5D3A54C}" dt="2021-01-29T02:39:47.196" v="595"/>
      <pc:docMkLst>
        <pc:docMk/>
      </pc:docMkLst>
      <pc:sldChg chg="addSp delSp modSp mod modTransition setBg modAnim delDesignElem">
        <pc:chgData name="Amy Nestingen" userId="5116b2c3456afc0b" providerId="LiveId" clId="{6BA7FA75-2AC3-4C3D-AEA5-ABDDB5D3A54C}" dt="2021-01-29T02:39:47.196" v="595"/>
        <pc:sldMkLst>
          <pc:docMk/>
          <pc:sldMk cId="46050214" sldId="256"/>
        </pc:sldMkLst>
        <pc:spChg chg="mod">
          <ac:chgData name="Amy Nestingen" userId="5116b2c3456afc0b" providerId="LiveId" clId="{6BA7FA75-2AC3-4C3D-AEA5-ABDDB5D3A54C}" dt="2021-01-26T00:31:15.313" v="24" actId="20577"/>
          <ac:spMkLst>
            <pc:docMk/>
            <pc:sldMk cId="46050214" sldId="256"/>
            <ac:spMk id="2" creationId="{593A7D2C-680C-4569-99DB-5A3F17A9F63E}"/>
          </ac:spMkLst>
        </pc:spChg>
        <pc:spChg chg="mod">
          <ac:chgData name="Amy Nestingen" userId="5116b2c3456afc0b" providerId="LiveId" clId="{6BA7FA75-2AC3-4C3D-AEA5-ABDDB5D3A54C}" dt="2021-01-26T00:33:00.390" v="86" actId="14100"/>
          <ac:spMkLst>
            <pc:docMk/>
            <pc:sldMk cId="46050214" sldId="256"/>
            <ac:spMk id="3" creationId="{F7E7E5B3-CA41-48E2-8D82-203944C445F9}"/>
          </ac:spMkLst>
        </pc:spChg>
        <pc:spChg chg="add del">
          <ac:chgData name="Amy Nestingen" userId="5116b2c3456afc0b" providerId="LiveId" clId="{6BA7FA75-2AC3-4C3D-AEA5-ABDDB5D3A54C}" dt="2021-01-26T00:30:46.643" v="4"/>
          <ac:spMkLst>
            <pc:docMk/>
            <pc:sldMk cId="46050214" sldId="256"/>
            <ac:spMk id="8" creationId="{23962611-DFD5-4092-AAFD-559E3DFCE2C9}"/>
          </ac:spMkLst>
        </pc:spChg>
        <pc:picChg chg="add del mod">
          <ac:chgData name="Amy Nestingen" userId="5116b2c3456afc0b" providerId="LiveId" clId="{6BA7FA75-2AC3-4C3D-AEA5-ABDDB5D3A54C}" dt="2021-01-29T02:27:31.649" v="594"/>
          <ac:picMkLst>
            <pc:docMk/>
            <pc:sldMk cId="46050214" sldId="256"/>
            <ac:picMk id="4" creationId="{348ACDA4-F47B-4411-B7A3-11E6CC9E68FA}"/>
          </ac:picMkLst>
        </pc:picChg>
        <pc:picChg chg="add mod">
          <ac:chgData name="Amy Nestingen" userId="5116b2c3456afc0b" providerId="LiveId" clId="{6BA7FA75-2AC3-4C3D-AEA5-ABDDB5D3A54C}" dt="2021-01-29T02:39:47.196" v="595"/>
          <ac:picMkLst>
            <pc:docMk/>
            <pc:sldMk cId="46050214" sldId="256"/>
            <ac:picMk id="5" creationId="{4668E03D-D43C-4234-BC06-44D79FB33257}"/>
          </ac:picMkLst>
        </pc:picChg>
        <pc:picChg chg="add del">
          <ac:chgData name="Amy Nestingen" userId="5116b2c3456afc0b" providerId="LiveId" clId="{6BA7FA75-2AC3-4C3D-AEA5-ABDDB5D3A54C}" dt="2021-01-26T00:30:46.643" v="4"/>
          <ac:picMkLst>
            <pc:docMk/>
            <pc:sldMk cId="46050214" sldId="256"/>
            <ac:picMk id="10" creationId="{2270F1FA-0425-408F-9861-80BF5AFB276D}"/>
          </ac:picMkLst>
        </pc:picChg>
      </pc:sldChg>
      <pc:sldChg chg="modSp new del mod">
        <pc:chgData name="Amy Nestingen" userId="5116b2c3456afc0b" providerId="LiveId" clId="{6BA7FA75-2AC3-4C3D-AEA5-ABDDB5D3A54C}" dt="2021-01-26T00:33:40.221" v="104" actId="2696"/>
        <pc:sldMkLst>
          <pc:docMk/>
          <pc:sldMk cId="3291002353" sldId="257"/>
        </pc:sldMkLst>
        <pc:spChg chg="mod">
          <ac:chgData name="Amy Nestingen" userId="5116b2c3456afc0b" providerId="LiveId" clId="{6BA7FA75-2AC3-4C3D-AEA5-ABDDB5D3A54C}" dt="2021-01-26T00:33:23.595" v="100" actId="20577"/>
          <ac:spMkLst>
            <pc:docMk/>
            <pc:sldMk cId="3291002353" sldId="257"/>
            <ac:spMk id="2" creationId="{47655E4A-1337-481E-A2F7-8CB87AAAF77C}"/>
          </ac:spMkLst>
        </pc:spChg>
        <pc:spChg chg="mod">
          <ac:chgData name="Amy Nestingen" userId="5116b2c3456afc0b" providerId="LiveId" clId="{6BA7FA75-2AC3-4C3D-AEA5-ABDDB5D3A54C}" dt="2021-01-26T00:31:04.724" v="5"/>
          <ac:spMkLst>
            <pc:docMk/>
            <pc:sldMk cId="3291002353" sldId="257"/>
            <ac:spMk id="3" creationId="{2E2A282F-93E0-4CED-888B-A19C03A8C15E}"/>
          </ac:spMkLst>
        </pc:spChg>
      </pc:sldChg>
      <pc:sldChg chg="addSp delSp modSp new mod modTransition">
        <pc:chgData name="Amy Nestingen" userId="5116b2c3456afc0b" providerId="LiveId" clId="{6BA7FA75-2AC3-4C3D-AEA5-ABDDB5D3A54C}" dt="2021-01-29T02:39:47.196" v="595"/>
        <pc:sldMkLst>
          <pc:docMk/>
          <pc:sldMk cId="2759744960" sldId="258"/>
        </pc:sldMkLst>
        <pc:spChg chg="mod">
          <ac:chgData name="Amy Nestingen" userId="5116b2c3456afc0b" providerId="LiveId" clId="{6BA7FA75-2AC3-4C3D-AEA5-ABDDB5D3A54C}" dt="2021-01-26T00:40:39.738" v="462" actId="20577"/>
          <ac:spMkLst>
            <pc:docMk/>
            <pc:sldMk cId="2759744960" sldId="258"/>
            <ac:spMk id="2" creationId="{24042E5A-ED89-4BB3-8DE4-5D849C6D1430}"/>
          </ac:spMkLst>
        </pc:spChg>
        <pc:spChg chg="del mod">
          <ac:chgData name="Amy Nestingen" userId="5116b2c3456afc0b" providerId="LiveId" clId="{6BA7FA75-2AC3-4C3D-AEA5-ABDDB5D3A54C}" dt="2021-01-26T00:40:19.390" v="404"/>
          <ac:spMkLst>
            <pc:docMk/>
            <pc:sldMk cId="2759744960" sldId="258"/>
            <ac:spMk id="3" creationId="{6CD6BA03-27A2-4FDC-8620-CBE7AEB10737}"/>
          </ac:spMkLst>
        </pc:spChg>
        <pc:picChg chg="add mod">
          <ac:chgData name="Amy Nestingen" userId="5116b2c3456afc0b" providerId="LiveId" clId="{6BA7FA75-2AC3-4C3D-AEA5-ABDDB5D3A54C}" dt="2021-01-29T02:39:47.196" v="595"/>
          <ac:picMkLst>
            <pc:docMk/>
            <pc:sldMk cId="2759744960" sldId="258"/>
            <ac:picMk id="3" creationId="{4FF26C8C-63B5-4D7E-BA31-C59234059CA2}"/>
          </ac:picMkLst>
        </pc:picChg>
        <pc:picChg chg="add mod">
          <ac:chgData name="Amy Nestingen" userId="5116b2c3456afc0b" providerId="LiveId" clId="{6BA7FA75-2AC3-4C3D-AEA5-ABDDB5D3A54C}" dt="2021-01-26T00:40:19.390" v="404"/>
          <ac:picMkLst>
            <pc:docMk/>
            <pc:sldMk cId="2759744960" sldId="258"/>
            <ac:picMk id="4" creationId="{FCABE13C-0D9F-4231-BB4F-EFE7D24F6E7E}"/>
          </ac:picMkLst>
        </pc:picChg>
      </pc:sldChg>
      <pc:sldChg chg="addSp delSp modSp new mod ord modTransition modAnim">
        <pc:chgData name="Amy Nestingen" userId="5116b2c3456afc0b" providerId="LiveId" clId="{6BA7FA75-2AC3-4C3D-AEA5-ABDDB5D3A54C}" dt="2021-01-29T02:39:47.196" v="595"/>
        <pc:sldMkLst>
          <pc:docMk/>
          <pc:sldMk cId="1661212902" sldId="259"/>
        </pc:sldMkLst>
        <pc:spChg chg="mod">
          <ac:chgData name="Amy Nestingen" userId="5116b2c3456afc0b" providerId="LiveId" clId="{6BA7FA75-2AC3-4C3D-AEA5-ABDDB5D3A54C}" dt="2021-01-26T00:38:08.161" v="381" actId="20577"/>
          <ac:spMkLst>
            <pc:docMk/>
            <pc:sldMk cId="1661212902" sldId="259"/>
            <ac:spMk id="2" creationId="{3BF06739-CBC4-4A61-8026-40B669837D92}"/>
          </ac:spMkLst>
        </pc:spChg>
        <pc:spChg chg="del">
          <ac:chgData name="Amy Nestingen" userId="5116b2c3456afc0b" providerId="LiveId" clId="{6BA7FA75-2AC3-4C3D-AEA5-ABDDB5D3A54C}" dt="2021-01-26T00:34:45.406" v="143" actId="478"/>
          <ac:spMkLst>
            <pc:docMk/>
            <pc:sldMk cId="1661212902" sldId="259"/>
            <ac:spMk id="3" creationId="{49F3212D-0D45-40A4-B3A6-E10BF86AFB68}"/>
          </ac:spMkLst>
        </pc:spChg>
        <pc:spChg chg="del">
          <ac:chgData name="Amy Nestingen" userId="5116b2c3456afc0b" providerId="LiveId" clId="{6BA7FA75-2AC3-4C3D-AEA5-ABDDB5D3A54C}" dt="2021-01-26T00:34:47.089" v="144" actId="478"/>
          <ac:spMkLst>
            <pc:docMk/>
            <pc:sldMk cId="1661212902" sldId="259"/>
            <ac:spMk id="4" creationId="{1E8BC7AF-CE6E-4017-830E-3565478B2EC2}"/>
          </ac:spMkLst>
        </pc:spChg>
        <pc:spChg chg="add mod">
          <ac:chgData name="Amy Nestingen" userId="5116b2c3456afc0b" providerId="LiveId" clId="{6BA7FA75-2AC3-4C3D-AEA5-ABDDB5D3A54C}" dt="2021-01-26T00:42:55.736" v="582" actId="20577"/>
          <ac:spMkLst>
            <pc:docMk/>
            <pc:sldMk cId="1661212902" sldId="259"/>
            <ac:spMk id="5" creationId="{2C19976F-8AD8-4502-954E-6C440D043B01}"/>
          </ac:spMkLst>
        </pc:spChg>
        <pc:spChg chg="add mod">
          <ac:chgData name="Amy Nestingen" userId="5116b2c3456afc0b" providerId="LiveId" clId="{6BA7FA75-2AC3-4C3D-AEA5-ABDDB5D3A54C}" dt="2021-01-26T00:39:14.512" v="391" actId="208"/>
          <ac:spMkLst>
            <pc:docMk/>
            <pc:sldMk cId="1661212902" sldId="259"/>
            <ac:spMk id="6" creationId="{FCF9B0C0-6122-4124-8E0F-99B43C132B91}"/>
          </ac:spMkLst>
        </pc:spChg>
        <pc:spChg chg="add del mod">
          <ac:chgData name="Amy Nestingen" userId="5116b2c3456afc0b" providerId="LiveId" clId="{6BA7FA75-2AC3-4C3D-AEA5-ABDDB5D3A54C}" dt="2021-01-26T00:35:34.721" v="258" actId="478"/>
          <ac:spMkLst>
            <pc:docMk/>
            <pc:sldMk cId="1661212902" sldId="259"/>
            <ac:spMk id="7" creationId="{F9EE234C-E58A-4337-BF1C-9D2B49585D7F}"/>
          </ac:spMkLst>
        </pc:spChg>
        <pc:spChg chg="add mod">
          <ac:chgData name="Amy Nestingen" userId="5116b2c3456afc0b" providerId="LiveId" clId="{6BA7FA75-2AC3-4C3D-AEA5-ABDDB5D3A54C}" dt="2021-01-26T00:36:06.470" v="272" actId="1076"/>
          <ac:spMkLst>
            <pc:docMk/>
            <pc:sldMk cId="1661212902" sldId="259"/>
            <ac:spMk id="8" creationId="{068D27B1-5473-404F-A86B-0A1515885F61}"/>
          </ac:spMkLst>
        </pc:spChg>
        <pc:spChg chg="add del mod">
          <ac:chgData name="Amy Nestingen" userId="5116b2c3456afc0b" providerId="LiveId" clId="{6BA7FA75-2AC3-4C3D-AEA5-ABDDB5D3A54C}" dt="2021-01-26T00:36:14.927" v="277" actId="478"/>
          <ac:spMkLst>
            <pc:docMk/>
            <pc:sldMk cId="1661212902" sldId="259"/>
            <ac:spMk id="9" creationId="{19A48411-93C8-4BBB-BC63-C1EF2DDDD741}"/>
          </ac:spMkLst>
        </pc:spChg>
        <pc:spChg chg="add mod">
          <ac:chgData name="Amy Nestingen" userId="5116b2c3456afc0b" providerId="LiveId" clId="{6BA7FA75-2AC3-4C3D-AEA5-ABDDB5D3A54C}" dt="2021-01-26T00:42:51.575" v="581" actId="20577"/>
          <ac:spMkLst>
            <pc:docMk/>
            <pc:sldMk cId="1661212902" sldId="259"/>
            <ac:spMk id="10" creationId="{A1AFD1F4-A639-4FD3-A00B-17F4806EF226}"/>
          </ac:spMkLst>
        </pc:spChg>
        <pc:spChg chg="add mod">
          <ac:chgData name="Amy Nestingen" userId="5116b2c3456afc0b" providerId="LiveId" clId="{6BA7FA75-2AC3-4C3D-AEA5-ABDDB5D3A54C}" dt="2021-01-26T00:39:28.424" v="394" actId="208"/>
          <ac:spMkLst>
            <pc:docMk/>
            <pc:sldMk cId="1661212902" sldId="259"/>
            <ac:spMk id="11" creationId="{42B26A14-5191-4872-A6C5-9DA25DF9FA86}"/>
          </ac:spMkLst>
        </pc:spChg>
        <pc:spChg chg="add mod">
          <ac:chgData name="Amy Nestingen" userId="5116b2c3456afc0b" providerId="LiveId" clId="{6BA7FA75-2AC3-4C3D-AEA5-ABDDB5D3A54C}" dt="2021-01-26T00:36:30.397" v="283" actId="1076"/>
          <ac:spMkLst>
            <pc:docMk/>
            <pc:sldMk cId="1661212902" sldId="259"/>
            <ac:spMk id="12" creationId="{97092B81-9250-4D17-96CE-D853E1D93E38}"/>
          </ac:spMkLst>
        </pc:spChg>
        <pc:spChg chg="add mod">
          <ac:chgData name="Amy Nestingen" userId="5116b2c3456afc0b" providerId="LiveId" clId="{6BA7FA75-2AC3-4C3D-AEA5-ABDDB5D3A54C}" dt="2021-01-26T00:37:08.894" v="292" actId="1076"/>
          <ac:spMkLst>
            <pc:docMk/>
            <pc:sldMk cId="1661212902" sldId="259"/>
            <ac:spMk id="13" creationId="{0FB5FBD5-388E-4FB1-8D03-13068C59454B}"/>
          </ac:spMkLst>
        </pc:spChg>
        <pc:spChg chg="add mod">
          <ac:chgData name="Amy Nestingen" userId="5116b2c3456afc0b" providerId="LiveId" clId="{6BA7FA75-2AC3-4C3D-AEA5-ABDDB5D3A54C}" dt="2021-01-26T00:37:23.032" v="300" actId="1076"/>
          <ac:spMkLst>
            <pc:docMk/>
            <pc:sldMk cId="1661212902" sldId="259"/>
            <ac:spMk id="14" creationId="{35D10982-96E3-4D1D-9E5B-AA1A175619BC}"/>
          </ac:spMkLst>
        </pc:spChg>
        <pc:spChg chg="add mod">
          <ac:chgData name="Amy Nestingen" userId="5116b2c3456afc0b" providerId="LiveId" clId="{6BA7FA75-2AC3-4C3D-AEA5-ABDDB5D3A54C}" dt="2021-01-26T00:38:21.707" v="385" actId="1076"/>
          <ac:spMkLst>
            <pc:docMk/>
            <pc:sldMk cId="1661212902" sldId="259"/>
            <ac:spMk id="15" creationId="{63C31F7E-C36D-4187-B129-36A1DA430631}"/>
          </ac:spMkLst>
        </pc:spChg>
        <pc:picChg chg="add del mod">
          <ac:chgData name="Amy Nestingen" userId="5116b2c3456afc0b" providerId="LiveId" clId="{6BA7FA75-2AC3-4C3D-AEA5-ABDDB5D3A54C}" dt="2021-01-29T02:27:31.649" v="594"/>
          <ac:picMkLst>
            <pc:docMk/>
            <pc:sldMk cId="1661212902" sldId="259"/>
            <ac:picMk id="3" creationId="{9B5B5A35-AF78-4586-9B9E-2FA7469CFA51}"/>
          </ac:picMkLst>
        </pc:picChg>
        <pc:picChg chg="add mod">
          <ac:chgData name="Amy Nestingen" userId="5116b2c3456afc0b" providerId="LiveId" clId="{6BA7FA75-2AC3-4C3D-AEA5-ABDDB5D3A54C}" dt="2021-01-29T02:39:47.196" v="595"/>
          <ac:picMkLst>
            <pc:docMk/>
            <pc:sldMk cId="1661212902" sldId="259"/>
            <ac:picMk id="4" creationId="{C18BC95E-6D2A-400B-B09D-F2A27A649703}"/>
          </ac:picMkLst>
        </pc:picChg>
      </pc:sldChg>
      <pc:sldChg chg="new del">
        <pc:chgData name="Amy Nestingen" userId="5116b2c3456afc0b" providerId="LiveId" clId="{6BA7FA75-2AC3-4C3D-AEA5-ABDDB5D3A54C}" dt="2021-01-26T00:39:43.509" v="395" actId="2696"/>
        <pc:sldMkLst>
          <pc:docMk/>
          <pc:sldMk cId="209542411" sldId="260"/>
        </pc:sldMkLst>
      </pc:sldChg>
      <pc:sldChg chg="addSp modSp new mod modTransition">
        <pc:chgData name="Amy Nestingen" userId="5116b2c3456afc0b" providerId="LiveId" clId="{6BA7FA75-2AC3-4C3D-AEA5-ABDDB5D3A54C}" dt="2021-01-29T02:39:47.196" v="595"/>
        <pc:sldMkLst>
          <pc:docMk/>
          <pc:sldMk cId="2314800477" sldId="260"/>
        </pc:sldMkLst>
        <pc:spChg chg="mod">
          <ac:chgData name="Amy Nestingen" userId="5116b2c3456afc0b" providerId="LiveId" clId="{6BA7FA75-2AC3-4C3D-AEA5-ABDDB5D3A54C}" dt="2021-01-26T00:43:11.950" v="592" actId="20577"/>
          <ac:spMkLst>
            <pc:docMk/>
            <pc:sldMk cId="2314800477" sldId="260"/>
            <ac:spMk id="2" creationId="{FA09026F-B19A-4755-9EE0-55A6194122A3}"/>
          </ac:spMkLst>
        </pc:spChg>
        <pc:picChg chg="add mod">
          <ac:chgData name="Amy Nestingen" userId="5116b2c3456afc0b" providerId="LiveId" clId="{6BA7FA75-2AC3-4C3D-AEA5-ABDDB5D3A54C}" dt="2021-01-26T00:41:15.784" v="512" actId="1076"/>
          <ac:picMkLst>
            <pc:docMk/>
            <pc:sldMk cId="2314800477" sldId="260"/>
            <ac:picMk id="4" creationId="{E6400A9A-621E-4AA5-A142-4BC00C9B4D1C}"/>
          </ac:picMkLst>
        </pc:picChg>
        <pc:picChg chg="add mod">
          <ac:chgData name="Amy Nestingen" userId="5116b2c3456afc0b" providerId="LiveId" clId="{6BA7FA75-2AC3-4C3D-AEA5-ABDDB5D3A54C}" dt="2021-01-29T02:39:47.196" v="595"/>
          <ac:picMkLst>
            <pc:docMk/>
            <pc:sldMk cId="2314800477" sldId="260"/>
            <ac:picMk id="5" creationId="{07FD9531-BED4-47F1-8331-486C7AD3520D}"/>
          </ac:picMkLst>
        </pc:picChg>
      </pc:sldChg>
      <pc:sldChg chg="addSp delSp modSp new mod modTransition">
        <pc:chgData name="Amy Nestingen" userId="5116b2c3456afc0b" providerId="LiveId" clId="{6BA7FA75-2AC3-4C3D-AEA5-ABDDB5D3A54C}" dt="2021-01-29T02:39:47.196" v="595"/>
        <pc:sldMkLst>
          <pc:docMk/>
          <pc:sldMk cId="1109832535" sldId="261"/>
        </pc:sldMkLst>
        <pc:spChg chg="mod">
          <ac:chgData name="Amy Nestingen" userId="5116b2c3456afc0b" providerId="LiveId" clId="{6BA7FA75-2AC3-4C3D-AEA5-ABDDB5D3A54C}" dt="2021-01-26T00:41:41.356" v="544" actId="20577"/>
          <ac:spMkLst>
            <pc:docMk/>
            <pc:sldMk cId="1109832535" sldId="261"/>
            <ac:spMk id="2" creationId="{70AB2679-E493-4DFE-AC58-F60449C0541E}"/>
          </ac:spMkLst>
        </pc:spChg>
        <pc:spChg chg="del">
          <ac:chgData name="Amy Nestingen" userId="5116b2c3456afc0b" providerId="LiveId" clId="{6BA7FA75-2AC3-4C3D-AEA5-ABDDB5D3A54C}" dt="2021-01-26T00:41:42.438" v="545"/>
          <ac:spMkLst>
            <pc:docMk/>
            <pc:sldMk cId="1109832535" sldId="261"/>
            <ac:spMk id="3" creationId="{B520C9EA-D74B-49FD-9FDA-F2802434249D}"/>
          </ac:spMkLst>
        </pc:spChg>
        <pc:picChg chg="add mod">
          <ac:chgData name="Amy Nestingen" userId="5116b2c3456afc0b" providerId="LiveId" clId="{6BA7FA75-2AC3-4C3D-AEA5-ABDDB5D3A54C}" dt="2021-01-29T02:39:47.196" v="595"/>
          <ac:picMkLst>
            <pc:docMk/>
            <pc:sldMk cId="1109832535" sldId="261"/>
            <ac:picMk id="3" creationId="{8271175E-EBDD-488B-A377-A852DE2E76AF}"/>
          </ac:picMkLst>
        </pc:picChg>
        <pc:picChg chg="add mod">
          <ac:chgData name="Amy Nestingen" userId="5116b2c3456afc0b" providerId="LiveId" clId="{6BA7FA75-2AC3-4C3D-AEA5-ABDDB5D3A54C}" dt="2021-01-26T00:41:50.257" v="547" actId="1076"/>
          <ac:picMkLst>
            <pc:docMk/>
            <pc:sldMk cId="1109832535" sldId="261"/>
            <ac:picMk id="4" creationId="{BDCFE42E-DD9D-46B9-96A5-26F4A29EBE36}"/>
          </ac:picMkLst>
        </pc:picChg>
      </pc:sldChg>
      <pc:sldChg chg="addSp delSp modSp new mod modTransition">
        <pc:chgData name="Amy Nestingen" userId="5116b2c3456afc0b" providerId="LiveId" clId="{6BA7FA75-2AC3-4C3D-AEA5-ABDDB5D3A54C}" dt="2021-01-29T02:39:47.196" v="595"/>
        <pc:sldMkLst>
          <pc:docMk/>
          <pc:sldMk cId="4214276460" sldId="262"/>
        </pc:sldMkLst>
        <pc:spChg chg="mod">
          <ac:chgData name="Amy Nestingen" userId="5116b2c3456afc0b" providerId="LiveId" clId="{6BA7FA75-2AC3-4C3D-AEA5-ABDDB5D3A54C}" dt="2021-01-26T00:42:08.226" v="579" actId="313"/>
          <ac:spMkLst>
            <pc:docMk/>
            <pc:sldMk cId="4214276460" sldId="262"/>
            <ac:spMk id="2" creationId="{1D10E995-BB41-49A3-BCE4-C547E87955FB}"/>
          </ac:spMkLst>
        </pc:spChg>
        <pc:spChg chg="del">
          <ac:chgData name="Amy Nestingen" userId="5116b2c3456afc0b" providerId="LiveId" clId="{6BA7FA75-2AC3-4C3D-AEA5-ABDDB5D3A54C}" dt="2021-01-26T00:42:08.804" v="580"/>
          <ac:spMkLst>
            <pc:docMk/>
            <pc:sldMk cId="4214276460" sldId="262"/>
            <ac:spMk id="3" creationId="{D93515DD-9DCE-4EB9-99DE-8A1914BF1EDB}"/>
          </ac:spMkLst>
        </pc:spChg>
        <pc:picChg chg="add mod">
          <ac:chgData name="Amy Nestingen" userId="5116b2c3456afc0b" providerId="LiveId" clId="{6BA7FA75-2AC3-4C3D-AEA5-ABDDB5D3A54C}" dt="2021-01-29T02:39:47.196" v="595"/>
          <ac:picMkLst>
            <pc:docMk/>
            <pc:sldMk cId="4214276460" sldId="262"/>
            <ac:picMk id="3" creationId="{C8BCA679-CEB6-419D-8082-D109E0347FCA}"/>
          </ac:picMkLst>
        </pc:picChg>
        <pc:picChg chg="add mod">
          <ac:chgData name="Amy Nestingen" userId="5116b2c3456afc0b" providerId="LiveId" clId="{6BA7FA75-2AC3-4C3D-AEA5-ABDDB5D3A54C}" dt="2021-01-26T00:42:08.804" v="580"/>
          <ac:picMkLst>
            <pc:docMk/>
            <pc:sldMk cId="4214276460" sldId="262"/>
            <ac:picMk id="4" creationId="{75025B78-5B81-46C3-B8B7-E0C42BE72A36}"/>
          </ac:picMkLst>
        </pc:picChg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25227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625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1657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191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86509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54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911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4032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67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1623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937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F51E3B3-62F3-40EE-B51A-32761F2B5DB0}" type="datetimeFigureOut">
              <a:rPr lang="en-US" smtClean="0"/>
              <a:t>1/28/2021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FAE5CD0A-3631-43D8-AA1E-074B723933AF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236122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hyperlink" Target="https://github.com/nestingen/DSC-680-Lead-Time-to-Tende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A7D2C-680C-4569-99DB-5A3F17A9F6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Lead Time to Tender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E7E5B3-CA41-48E2-8D82-203944C445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7" y="3724712"/>
            <a:ext cx="7004643" cy="103208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By Amy Nestingen</a:t>
            </a:r>
          </a:p>
          <a:p>
            <a:r>
              <a:rPr lang="en-US" sz="20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https://github.com/nestingen/DSC-680-Lead-Time-to-Tender</a:t>
            </a:r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668E03D-D43C-4234-BC06-44D79FB3325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50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448"/>
    </mc:Choice>
    <mc:Fallback>
      <p:transition spd="slow" advTm="204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06739-CBC4-4A61-8026-40B669837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Intro: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19976F-8AD8-4502-954E-6C440D043B01}"/>
              </a:ext>
            </a:extLst>
          </p:cNvPr>
          <p:cNvSpPr/>
          <p:nvPr/>
        </p:nvSpPr>
        <p:spPr>
          <a:xfrm>
            <a:off x="645953" y="4737516"/>
            <a:ext cx="2223082" cy="1828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Mill Schedules Truck to Pick Up A Load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CF9B0C0-6122-4124-8E0F-99B43C132B91}"/>
              </a:ext>
            </a:extLst>
          </p:cNvPr>
          <p:cNvSpPr/>
          <p:nvPr/>
        </p:nvSpPr>
        <p:spPr>
          <a:xfrm>
            <a:off x="9329958" y="4773169"/>
            <a:ext cx="2223082" cy="1828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Date Mill Requested Truck for Pickup</a:t>
            </a: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068D27B1-5473-404F-A86B-0A1515885F61}"/>
              </a:ext>
            </a:extLst>
          </p:cNvPr>
          <p:cNvSpPr/>
          <p:nvPr/>
        </p:nvSpPr>
        <p:spPr>
          <a:xfrm>
            <a:off x="3403134" y="5368954"/>
            <a:ext cx="5385732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1AFD1F4-A639-4FD3-A00B-17F4806EF226}"/>
              </a:ext>
            </a:extLst>
          </p:cNvPr>
          <p:cNvSpPr/>
          <p:nvPr/>
        </p:nvSpPr>
        <p:spPr>
          <a:xfrm>
            <a:off x="645953" y="2220454"/>
            <a:ext cx="2223082" cy="1828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Mill Schedules Truck to Pick Up A Load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2B26A14-5191-4872-A6C5-9DA25DF9FA86}"/>
              </a:ext>
            </a:extLst>
          </p:cNvPr>
          <p:cNvSpPr/>
          <p:nvPr/>
        </p:nvSpPr>
        <p:spPr>
          <a:xfrm>
            <a:off x="4984459" y="2220454"/>
            <a:ext cx="2223082" cy="18288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Date Mill Requested Truck for Pickup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97092B81-9250-4D17-96CE-D853E1D93E38}"/>
              </a:ext>
            </a:extLst>
          </p:cNvPr>
          <p:cNvSpPr/>
          <p:nvPr/>
        </p:nvSpPr>
        <p:spPr>
          <a:xfrm>
            <a:off x="3098334" y="2858018"/>
            <a:ext cx="1656825" cy="6858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Time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B5FBD5-388E-4FB1-8D03-13068C59454B}"/>
              </a:ext>
            </a:extLst>
          </p:cNvPr>
          <p:cNvSpPr txBox="1"/>
          <p:nvPr/>
        </p:nvSpPr>
        <p:spPr>
          <a:xfrm>
            <a:off x="3377268" y="2535734"/>
            <a:ext cx="10989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$$$$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D10982-96E3-4D1D-9E5B-AA1A175619BC}"/>
              </a:ext>
            </a:extLst>
          </p:cNvPr>
          <p:cNvSpPr txBox="1"/>
          <p:nvPr/>
        </p:nvSpPr>
        <p:spPr>
          <a:xfrm>
            <a:off x="5823357" y="5138121"/>
            <a:ext cx="392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$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3C31F7E-C36D-4187-B129-36A1DA430631}"/>
              </a:ext>
            </a:extLst>
          </p:cNvPr>
          <p:cNvSpPr txBox="1"/>
          <p:nvPr/>
        </p:nvSpPr>
        <p:spPr>
          <a:xfrm>
            <a:off x="8623882" y="1976946"/>
            <a:ext cx="31710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Lead time to tender is the amount of time between the time the truck is requested to the requested date of the pickup. </a:t>
            </a:r>
            <a:endParaRPr lang="en-US" sz="24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18BC95E-6D2A-400B-B09D-F2A27A6497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212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991"/>
    </mc:Choice>
    <mc:Fallback>
      <p:transition spd="slow" advTm="86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42E5A-ED89-4BB3-8DE4-5D849C6D1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Analysis: Destination Business Unit Lead time to Tender Groups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CABE13C-0D9F-4231-BB4F-EFE7D24F6E7E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4"/>
          <a:srcRect r="431" b="972"/>
          <a:stretch/>
        </p:blipFill>
        <p:spPr bwMode="auto">
          <a:xfrm>
            <a:off x="1194633" y="2286000"/>
            <a:ext cx="9378872" cy="4022725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F26C8C-63B5-4D7E-BA31-C59234059C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9744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570"/>
    </mc:Choice>
    <mc:Fallback>
      <p:transition spd="slow" advTm="88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9026F-B19A-4755-9EE0-55A619412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Analysis: Cost and Tons Shipped by Month and Lead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0A180-BB4E-4589-8036-E1092F0DA2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400A9A-621E-4AA5-A142-4BC00C9B4D1C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024128" y="2476216"/>
            <a:ext cx="9830489" cy="342124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7FD9531-BED4-47F1-8331-486C7AD3520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800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1643"/>
    </mc:Choice>
    <mc:Fallback>
      <p:transition spd="slow" advTm="131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B2679-E493-4DFE-AC58-F60449C05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Annualized Savings Table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DCFE42E-DD9D-46B9-96A5-26F4A29EBE3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543536" y="2667700"/>
            <a:ext cx="11104927" cy="264449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271175E-EBDD-488B-A377-A852DE2E76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832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129"/>
    </mc:Choice>
    <mc:Fallback>
      <p:transition spd="slow" advTm="581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10E995-BB41-49A3-BCE4-C547E8795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Model: Annualized Savings 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5025B78-5B81-46C3-B8B7-E0C42BE72A36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50132" y="2286000"/>
            <a:ext cx="6867874" cy="40227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8BCA679-CEB6-419D-8082-D109E0347F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52238" y="62182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4276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015"/>
    </mc:Choice>
    <mc:Fallback>
      <p:transition spd="slow" advTm="340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31</TotalTime>
  <Words>105</Words>
  <Application>Microsoft Office PowerPoint</Application>
  <PresentationFormat>Widescreen</PresentationFormat>
  <Paragraphs>17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Times New Roman</vt:lpstr>
      <vt:lpstr>Tw Cen MT</vt:lpstr>
      <vt:lpstr>Tw Cen MT Condensed</vt:lpstr>
      <vt:lpstr>Wingdings 3</vt:lpstr>
      <vt:lpstr>Integral</vt:lpstr>
      <vt:lpstr>Lead Time to Tender</vt:lpstr>
      <vt:lpstr>Intro:</vt:lpstr>
      <vt:lpstr>Analysis: Destination Business Unit Lead time to Tender Groups</vt:lpstr>
      <vt:lpstr>Analysis: Cost and Tons Shipped by Month and Lead Time</vt:lpstr>
      <vt:lpstr>Model: Annualized Savings Table</vt:lpstr>
      <vt:lpstr>Model: Annualized Savings Map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Lead Time to Tender</dc:title>
  <dc:creator>Amy Nestingen</dc:creator>
  <cp:lastModifiedBy>Amy Nestingen</cp:lastModifiedBy>
  <cp:revision>1</cp:revision>
  <dcterms:created xsi:type="dcterms:W3CDTF">2021-01-26T00:30:34Z</dcterms:created>
  <dcterms:modified xsi:type="dcterms:W3CDTF">2021-01-29T02:40:03Z</dcterms:modified>
</cp:coreProperties>
</file>

<file path=docProps/thumbnail.jpeg>
</file>